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5"/>
  </p:notesMasterIdLst>
  <p:sldIdLst>
    <p:sldId id="256" r:id="rId2"/>
    <p:sldId id="257" r:id="rId3"/>
    <p:sldId id="260" r:id="rId4"/>
    <p:sldId id="261" r:id="rId5"/>
    <p:sldId id="263" r:id="rId6"/>
    <p:sldId id="264" r:id="rId7"/>
    <p:sldId id="265" r:id="rId8"/>
    <p:sldId id="266" r:id="rId9"/>
    <p:sldId id="267" r:id="rId10"/>
    <p:sldId id="269" r:id="rId11"/>
    <p:sldId id="272" r:id="rId12"/>
    <p:sldId id="271" r:id="rId13"/>
    <p:sldId id="25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tmp>
</file>

<file path=ppt/media/image4.png>
</file>

<file path=ppt/media/image5.tmp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58C872-4860-4B5C-9F7F-31D39325C770}" type="datetimeFigureOut">
              <a:rPr lang="pl-PL" smtClean="0"/>
              <a:t>27.05.2020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F501C5-D2A9-40F8-9EAC-21BC68A4045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231054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03F9A2-EF5F-488D-8CF1-D1F418F246AD}" type="datetime1">
              <a:rPr lang="pl-PL" smtClean="0"/>
              <a:t>27.05.2020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636790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ytuł i po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5C398-8DDB-4AC8-8391-434330D8B444}" type="datetime1">
              <a:rPr lang="pl-PL" smtClean="0"/>
              <a:t>27.05.2020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218802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erta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A9B9DB-F10E-416E-8DB2-12D7BAEA9790}" type="datetime1">
              <a:rPr lang="pl-PL" smtClean="0"/>
              <a:t>27.05.2020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057040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BB9478-E3EB-47D9-A1EC-3FBDDFDDB37C}" type="datetime1">
              <a:rPr lang="pl-PL" smtClean="0"/>
              <a:t>27.05.2020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39568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arta nazwy cytat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309E51-05E3-4743-8A09-7A3D3A4ACB3E}" type="datetime1">
              <a:rPr lang="pl-PL" smtClean="0"/>
              <a:t>27.05.2020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953513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rawda lub fał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1684B3-6D5C-4FAC-BC61-0A93B09AB5EE}" type="datetime1">
              <a:rPr lang="pl-PL" smtClean="0"/>
              <a:t>27.05.2020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2599393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C618A-DA9B-4646-8720-8D24273B1B06}" type="datetime1">
              <a:rPr lang="pl-PL" smtClean="0"/>
              <a:t>27.05.2020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041662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443D47-D9C6-487D-AFE2-4CD354B69491}" type="datetime1">
              <a:rPr lang="pl-PL" smtClean="0"/>
              <a:t>27.05.2020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247273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0714B-CE68-469D-A6A2-90E7EA56DB72}" type="datetime1">
              <a:rPr lang="pl-PL" smtClean="0"/>
              <a:t>27.05.2020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60775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D6D677-6E3C-49E2-AC53-63A50BC76432}" type="datetime1">
              <a:rPr lang="pl-PL" smtClean="0"/>
              <a:t>27.05.2020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885524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557699-5C80-48AA-B17D-CD05117AFD47}" type="datetime1">
              <a:rPr lang="pl-PL" smtClean="0"/>
              <a:t>27.05.2020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990451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88F0-7059-43D4-953B-20BD27A34928}" type="datetime1">
              <a:rPr lang="pl-PL" smtClean="0"/>
              <a:t>27.05.2020</a:t>
            </a:fld>
            <a:endParaRPr lang="pl-P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626390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42F53-7258-4E98-B1AC-C465EE9B792E}" type="datetime1">
              <a:rPr lang="pl-PL" smtClean="0"/>
              <a:t>27.05.2020</a:t>
            </a:fld>
            <a:endParaRPr lang="pl-P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24065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E3F3B1-164C-4FA4-A5A5-8177107DEF58}" type="datetime1">
              <a:rPr lang="pl-PL" smtClean="0"/>
              <a:t>27.05.2020</a:t>
            </a:fld>
            <a:endParaRPr lang="pl-P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540607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9890ED-2DDD-428B-BA13-424E710A6DF0}" type="datetime1">
              <a:rPr lang="pl-PL" smtClean="0"/>
              <a:t>27.05.2020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37090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855F78-E9BD-46FB-8634-6BBF6F5CC4E4}" type="datetime1">
              <a:rPr lang="pl-PL" smtClean="0"/>
              <a:t>27.05.2020</a:t>
            </a:fld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517059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08317-50A8-4197-8AA9-B51141B8DA04}" type="datetime1">
              <a:rPr lang="pl-PL" smtClean="0"/>
              <a:t>27.05.2020</a:t>
            </a:fld>
            <a:endParaRPr lang="pl-P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A85A79F-3983-4595-8458-AC80AAC89C3C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46222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sport.tvp.pl/41566694/odpornosc-pilkarzy-na-stres-cristiano-ronaldo-neymar-luis-suarez-ousmane-dembele-liverpool-fc?fbclid=IwAR3fBL_IgdnPAgAuxJ-XGvSoeEqZAYseMhdpP0GumMqhppl1HIVwmfmPgp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FA170E7-AA23-40AD-A178-2FD715D112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/>
              <a:t>STRES W SPORCIE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56E6FEF-BFC7-471A-BFA5-6BD72DC8F0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lang="pl-PL"/>
              <a:t>Mateusz Guściora</a:t>
            </a:r>
          </a:p>
          <a:p>
            <a:pPr algn="r"/>
            <a:r>
              <a:rPr lang="pl-PL"/>
              <a:t>Emil Osiński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288472B5-1158-4DB3-BDB8-4CEFC1AA7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647569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6A5CDF0-DA1C-4C24-B4E1-E111EB504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CRISTIANO RONALDO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DE5FB02-7B63-4B3F-BE0B-B1A125B99B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/>
              <a:t>„Bardzo dużo czytam o </a:t>
            </a:r>
            <a:r>
              <a:rPr lang="pl-PL" b="1"/>
              <a:t>jodze</a:t>
            </a:r>
            <a:r>
              <a:rPr lang="pl-PL"/>
              <a:t>, </a:t>
            </a:r>
            <a:r>
              <a:rPr lang="pl-PL" b="1"/>
              <a:t>medytacji</a:t>
            </a:r>
            <a:r>
              <a:rPr lang="pl-PL"/>
              <a:t> czy </a:t>
            </a:r>
            <a:r>
              <a:rPr lang="pl-PL" b="1"/>
              <a:t>medycynie</a:t>
            </a:r>
            <a:r>
              <a:rPr lang="pl-PL"/>
              <a:t>. Medytacja sprawia, że lepiej reaguje na stres. Przecież każdego człowieka dopada stres. Trzeba umieć sobie z nim radzić. Medytacja mnie uspokaja i daje mnóstwo spokoju. Pracuję w szczególności nad oddychaniem.”</a:t>
            </a:r>
          </a:p>
        </p:txBody>
      </p:sp>
      <p:pic>
        <p:nvPicPr>
          <p:cNvPr id="5" name="Obraz 4" descr="Obraz zawierający osoba, sport, gra, mężczyzna&#10;&#10;Opis wygenerowany automatycznie">
            <a:extLst>
              <a:ext uri="{FF2B5EF4-FFF2-40B4-BE49-F238E27FC236}">
                <a16:creationId xmlns:a16="http://schemas.microsoft.com/office/drawing/2014/main" id="{C8875FC2-F430-4A69-ACA2-EB9255B192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4283" y="3748340"/>
            <a:ext cx="4900956" cy="2744535"/>
          </a:xfrm>
          <a:prstGeom prst="rect">
            <a:avLst/>
          </a:prstGeom>
        </p:spPr>
      </p:pic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A7288A34-DD6D-48B3-8BC5-14739F4BC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10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917059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06C253D2-9850-4D29-818A-B21AC94A5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0145" y="1514621"/>
            <a:ext cx="3181137" cy="2215662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8374980D-6077-4162-8D6F-A14D87075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196" y="1790114"/>
            <a:ext cx="3761931" cy="2508738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EEFB987F-EBD4-4D6E-B49B-565CDAE88B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03227" y="3730283"/>
            <a:ext cx="3761932" cy="2821449"/>
          </a:xfrm>
          <a:prstGeom prst="rect">
            <a:avLst/>
          </a:prstGeom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9CF2D14A-86D1-4F2D-BEBA-299298F8BF05}"/>
              </a:ext>
            </a:extLst>
          </p:cNvPr>
          <p:cNvSpPr txBox="1"/>
          <p:nvPr/>
        </p:nvSpPr>
        <p:spPr>
          <a:xfrm>
            <a:off x="1983545" y="126609"/>
            <a:ext cx="90595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4000" dirty="0"/>
              <a:t>INNE PRZYKŁADY ZE ŚWIATA SPORTU</a:t>
            </a:r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58BE02E9-92BC-459C-BA6D-9FA66D30D787}"/>
              </a:ext>
            </a:extLst>
          </p:cNvPr>
          <p:cNvSpPr txBox="1"/>
          <p:nvPr/>
        </p:nvSpPr>
        <p:spPr>
          <a:xfrm>
            <a:off x="9511644" y="1073654"/>
            <a:ext cx="3062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Sebastian Malec</a:t>
            </a:r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1BB9E30E-53E5-4656-849A-D79369075A7E}"/>
              </a:ext>
            </a:extLst>
          </p:cNvPr>
          <p:cNvSpPr txBox="1"/>
          <p:nvPr/>
        </p:nvSpPr>
        <p:spPr>
          <a:xfrm>
            <a:off x="5518305" y="3244334"/>
            <a:ext cx="32918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/>
              <a:t>Ronnie</a:t>
            </a:r>
            <a:r>
              <a:rPr lang="pl-PL" dirty="0"/>
              <a:t> O’Sullivan</a:t>
            </a: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666E1083-0FB1-421A-8E90-CAD956BFF2B1}"/>
              </a:ext>
            </a:extLst>
          </p:cNvPr>
          <p:cNvSpPr txBox="1"/>
          <p:nvPr/>
        </p:nvSpPr>
        <p:spPr>
          <a:xfrm>
            <a:off x="1376342" y="1419996"/>
            <a:ext cx="30629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 err="1"/>
              <a:t>Dennis</a:t>
            </a:r>
            <a:r>
              <a:rPr lang="pl-PL" dirty="0"/>
              <a:t> Rodman</a:t>
            </a:r>
          </a:p>
        </p:txBody>
      </p:sp>
      <p:sp>
        <p:nvSpPr>
          <p:cNvPr id="11" name="Symbol zastępczy numeru slajdu 10">
            <a:extLst>
              <a:ext uri="{FF2B5EF4-FFF2-40B4-BE49-F238E27FC236}">
                <a16:creationId xmlns:a16="http://schemas.microsoft.com/office/drawing/2014/main" id="{BE3BA204-212A-4157-96A3-AF8EA2869F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11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849331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5010E4B-991E-42DB-B88C-B66554ADB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/>
              <a:t>PODSUMOWANIE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AAE2417-FE74-48A6-A034-6DF4024B6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8196" y="2194560"/>
            <a:ext cx="8915400" cy="275844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pl-PL" dirty="0"/>
              <a:t>Pobudzenie, lęk i stres to osobne, lecz spokrewnione pojęcia.</a:t>
            </a:r>
          </a:p>
          <a:p>
            <a:pPr>
              <a:lnSpc>
                <a:spcPct val="200000"/>
              </a:lnSpc>
            </a:pPr>
            <a:r>
              <a:rPr lang="pl-PL" dirty="0"/>
              <a:t>Na każdego sportowca wpływają inne czynniki wywołujące stres.</a:t>
            </a:r>
          </a:p>
          <a:p>
            <a:pPr>
              <a:lnSpc>
                <a:spcPct val="200000"/>
              </a:lnSpc>
            </a:pPr>
            <a:r>
              <a:rPr lang="pl-PL" dirty="0"/>
              <a:t>Jeżeli profesjonalny sportowiec chce osiągać najlepsze wyniki, musi opanować metody radzenia sobie ze stresem.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F2413B87-6374-487E-A19A-7947E8486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12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393168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258D466-A103-45C3-9B1B-8DF8C0081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/>
              <a:t>BIBLIOGRAFIA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393CD40-EB54-4877-9422-828159CD66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pl-PL" dirty="0">
              <a:hlinkClick r:id="rId2"/>
            </a:endParaRPr>
          </a:p>
          <a:p>
            <a:pPr>
              <a:lnSpc>
                <a:spcPct val="150000"/>
              </a:lnSpc>
            </a:pPr>
            <a:r>
              <a:rPr lang="pl-PL" dirty="0" err="1"/>
              <a:t>Javris</a:t>
            </a:r>
            <a:r>
              <a:rPr lang="pl-PL" dirty="0"/>
              <a:t> Matt-Psychologia sportu, 2003</a:t>
            </a:r>
            <a:endParaRPr lang="pl-PL" dirty="0">
              <a:hlinkClick r:id="rId2"/>
            </a:endParaRPr>
          </a:p>
          <a:p>
            <a:pPr>
              <a:lnSpc>
                <a:spcPct val="150000"/>
              </a:lnSpc>
            </a:pPr>
            <a:r>
              <a:rPr lang="pl-PL" dirty="0">
                <a:hlinkClick r:id="rId2"/>
              </a:rPr>
              <a:t>https://pro-psyche.pl/stres-w-sporcie-i-techniki-radzenia-sobie-ze-stresem-psycholog-bydgoszcz/</a:t>
            </a:r>
          </a:p>
          <a:p>
            <a:pPr>
              <a:lnSpc>
                <a:spcPct val="150000"/>
              </a:lnSpc>
            </a:pPr>
            <a:r>
              <a:rPr lang="pl-PL" dirty="0">
                <a:hlinkClick r:id="rId2"/>
              </a:rPr>
              <a:t>https://sport.tvp.pl/41566694/odpornosc-pilkarzy-na-stres-cristiano-ronaldo-neymar-luis-suarez-ousmane-dembele-liverpool-fc?fbclid=IwAR3fBL_IgdnPAgAuxJ-XGvSoeEqZAYseMhdpP0GumMqhppl1HIVwmfmPgpM</a:t>
            </a:r>
            <a:endParaRPr lang="pl-PL" dirty="0"/>
          </a:p>
          <a:p>
            <a:endParaRPr lang="pl-PL" dirty="0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B0C9DCBC-ED35-4E08-94D9-3C42D442D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13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3080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09C08B7-BB3E-453C-BB6D-66B026754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/>
              <a:t>SPIS TREŚCI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C605D76-D1B9-4450-8A37-18A23A98DF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/>
              <a:t>1. POBUDZENIE, LĘK I STRES</a:t>
            </a:r>
          </a:p>
          <a:p>
            <a:pPr marL="0" indent="0">
              <a:buNone/>
            </a:pPr>
            <a:r>
              <a:rPr lang="pl-PL"/>
              <a:t>2. CZYNNIKI WYWOŁUJĄCE LĘK I STRES</a:t>
            </a:r>
          </a:p>
          <a:p>
            <a:pPr marL="0" indent="0">
              <a:buNone/>
            </a:pPr>
            <a:r>
              <a:rPr lang="pl-PL"/>
              <a:t>3. ZWIĄZEK POMIĘDZY POBUDZENIEM A DZIAŁANIEM</a:t>
            </a:r>
          </a:p>
          <a:p>
            <a:pPr marL="0" indent="0">
              <a:buNone/>
            </a:pPr>
            <a:r>
              <a:rPr lang="pl-PL"/>
              <a:t>4. ZWIĄZEK MIĘDZY LĘKIEM A WYNIKIEM SPORTOWYM</a:t>
            </a:r>
          </a:p>
          <a:p>
            <a:pPr marL="0" indent="0">
              <a:buNone/>
            </a:pPr>
            <a:r>
              <a:rPr lang="pl-PL"/>
              <a:t>5. TECHNIKI OPANOWYWANIA STRESU</a:t>
            </a:r>
          </a:p>
          <a:p>
            <a:pPr marL="0" indent="0">
              <a:buNone/>
            </a:pPr>
            <a:r>
              <a:rPr lang="pl-PL"/>
              <a:t>6. PRZYKŁADY ZE ŚWIATA SPORTU</a:t>
            </a:r>
          </a:p>
          <a:p>
            <a:pPr marL="0" indent="0">
              <a:buNone/>
            </a:pPr>
            <a:r>
              <a:rPr lang="pl-PL"/>
              <a:t>7. BIBLIOGRAFIA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0C626043-4D81-4B40-AC77-93DF1C91F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2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7767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20EC1FF-AEE2-4C72-B98F-14AF744D3C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/>
              <a:t>POBUDZENIE, LĘK I STRES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AFC2150-AB6D-419A-A4D6-0134CF51ED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/>
              <a:t>Pobudzenie- „ogólna aktywację fizjologiczną i psychiczną zróżnicowaną między głębokim snem a intensywnym podnieceniem”(Gould, Krane, 1992)</a:t>
            </a:r>
          </a:p>
          <a:p>
            <a:r>
              <a:rPr lang="pl-PL"/>
              <a:t>Lęk- „negatywny stan emocjonalny połączony z uczuciem nerwowości, zaniepokojenia oraz napięcia związanego z pobudzeniem fizycznym”(Weinberg i Gould, 1995)</a:t>
            </a:r>
          </a:p>
          <a:p>
            <a:r>
              <a:rPr lang="pl-PL"/>
              <a:t>Stres- „proces, wkórym jednostka dostrzega zagrożenie i reaguje na nie szeregiem zmian psychicznych i fizjologicznych, łącznie z nasilonym pobudzeniem i niepokojem”(Javris Matt,Psychologia sportu)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DFFBA50A-A4FD-493F-901B-2B89CA237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3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95599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E14E727-46C5-4432-8B75-3DD07F7F8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/>
              <a:t>CZYNNIKI WYWOŁUJĄCE LĘK I STRES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A853B77-11FE-4237-926E-629FAD7AB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2000" dirty="0"/>
              <a:t>Czynniki sytuacyjne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znaczenie wydarzenia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oczekiwanie</a:t>
            </a:r>
          </a:p>
          <a:p>
            <a:pPr>
              <a:buFont typeface="Wingdings" panose="05000000000000000000" pitchFamily="2" charset="2"/>
              <a:buChar char="§"/>
            </a:pPr>
            <a:r>
              <a:rPr lang="pl-PL" dirty="0"/>
              <a:t>niepewność</a:t>
            </a:r>
          </a:p>
        </p:txBody>
      </p:sp>
      <p:pic>
        <p:nvPicPr>
          <p:cNvPr id="5" name="Obraz 4" descr="Obraz zawierający osoba, mężczyzna, stół, osoby&#10;&#10;Opis wygenerowany automatycznie">
            <a:extLst>
              <a:ext uri="{FF2B5EF4-FFF2-40B4-BE49-F238E27FC236}">
                <a16:creationId xmlns:a16="http://schemas.microsoft.com/office/drawing/2014/main" id="{2392EC52-2959-4E74-959B-5B5466BBB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4971" y="1905000"/>
            <a:ext cx="5509641" cy="310441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C655244D-5748-4EB4-8631-4EA03E51C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4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3935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E14E727-46C5-4432-8B75-3DD07F7F8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/>
              <a:t>CZYNNIKI WYWOŁUJĄCE LĘK I STRES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A853B77-11FE-4237-926E-629FAD7AB2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Czynniki podmiotowe:</a:t>
            </a:r>
          </a:p>
          <a:p>
            <a:pPr marL="0" indent="0">
              <a:buNone/>
            </a:pPr>
            <a:r>
              <a:rPr lang="pl-PL" dirty="0"/>
              <a:t>-lęk jako cecha</a:t>
            </a:r>
          </a:p>
          <a:p>
            <a:pPr marL="0" indent="0">
              <a:buNone/>
            </a:pPr>
            <a:r>
              <a:rPr lang="pl-PL" dirty="0"/>
              <a:t>-samoocena i poczucie własnej skuteczności</a:t>
            </a:r>
          </a:p>
          <a:p>
            <a:pPr marL="0" indent="0">
              <a:buNone/>
            </a:pPr>
            <a:r>
              <a:rPr lang="pl-PL" dirty="0"/>
              <a:t>	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8CBFB928-C031-4F61-BCBD-6CB1BD388B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2106" y="1492927"/>
            <a:ext cx="3661703" cy="1936073"/>
          </a:xfrm>
          <a:prstGeom prst="rect">
            <a:avLst/>
          </a:prstGeom>
        </p:spPr>
      </p:pic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0E8DC2AA-1369-4585-A6FA-562982405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5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700186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8125371-E5CC-4807-A3CF-9369F4B898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/>
              <a:t>ZWIĄZEK POMIĘDZY POBUDZENIEM A DZIAŁANIEM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62D6ED6-0B35-4005-9A0E-74F9B43036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400"/>
              <a:t>Teoria popędu</a:t>
            </a:r>
          </a:p>
          <a:p>
            <a:r>
              <a:rPr lang="pl-PL" sz="2400"/>
              <a:t>Hipoteza odwróconego U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944DB677-CE4E-4F96-BDBD-9791514900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812" y="1905000"/>
            <a:ext cx="5115268" cy="25134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1674F8B5-0BD2-46FA-BD66-5AC61BCC0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6</a:t>
            </a:fld>
            <a:endParaRPr lang="pl-PL"/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0D6DE8CD-3C67-4CE2-B53E-7FA15E54F8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8555" y="4178106"/>
            <a:ext cx="5418358" cy="2189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61491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FB034C4-4A24-40A2-AF9E-34774B14A7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/>
              <a:t>ZWIĄZEK MIĘDZY LĘKIEM A WYNIKIEM SPORTOWYM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37B4962-A144-441A-96F2-CC92BB2EE3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/>
              <a:t>Model katastrofy</a:t>
            </a:r>
          </a:p>
          <a:p>
            <a:r>
              <a:rPr lang="pl-PL"/>
              <a:t>Strefa optymalnego funkcjonowania(ZOF)</a:t>
            </a:r>
          </a:p>
          <a:p>
            <a:pPr marL="0" indent="0">
              <a:buNone/>
            </a:pPr>
            <a:endParaRPr lang="pl-PL"/>
          </a:p>
        </p:txBody>
      </p:sp>
      <p:pic>
        <p:nvPicPr>
          <p:cNvPr id="4" name="Obraz 3" descr="Obraz zawierający zdjęcie, mężczyzna, biały, czarny&#10;&#10;Opis wygenerowany automatycznie">
            <a:extLst>
              <a:ext uri="{FF2B5EF4-FFF2-40B4-BE49-F238E27FC236}">
                <a16:creationId xmlns:a16="http://schemas.microsoft.com/office/drawing/2014/main" id="{D20CEA8B-3C21-4150-BDD9-E1DDA1E3996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7365" y="3292570"/>
            <a:ext cx="6097270" cy="2941320"/>
          </a:xfrm>
          <a:prstGeom prst="rect">
            <a:avLst/>
          </a:prstGeom>
        </p:spPr>
      </p:pic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65772AB9-16E9-4585-B689-4F63835AD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7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776758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F2F55E8-05CA-421D-AD9A-D915A7BBB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/>
              <a:t>TECHNIKI OPANOWYWANIA STRESU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951FD9E-850B-4F40-A2C1-3A0C0F0E03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50000"/>
              </a:lnSpc>
            </a:pPr>
            <a:r>
              <a:rPr lang="pl-PL"/>
              <a:t>Techniki relaksacyjne</a:t>
            </a:r>
          </a:p>
          <a:p>
            <a:pPr>
              <a:lnSpc>
                <a:spcPct val="250000"/>
              </a:lnSpc>
            </a:pPr>
            <a:r>
              <a:rPr lang="pl-PL"/>
              <a:t>Techniki poznawczo-behawioralne</a:t>
            </a:r>
          </a:p>
          <a:p>
            <a:pPr>
              <a:lnSpc>
                <a:spcPct val="250000"/>
              </a:lnSpc>
            </a:pPr>
            <a:r>
              <a:rPr lang="pl-PL"/>
              <a:t>Techiniki wyobrażeniowe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AA76929F-B636-43D2-B9F8-4CFA612FC7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8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6585950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80279FF-4D40-4FD3-8AFD-57EF6E57C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/>
              <a:t>OTYLIA JĘDRZEJCZAK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2E58A78F-4C52-4AA6-87F3-4DC7A586D0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/>
              <a:t>Przy współpracy z psychologiem wypracowała kilka technik za sprawą, których była w stanie zmniejszyć napięcie mięśniowe.</a:t>
            </a:r>
          </a:p>
          <a:p>
            <a:pPr marL="0" indent="0">
              <a:buNone/>
            </a:pPr>
            <a:r>
              <a:rPr lang="pl-PL"/>
              <a:t>	-ćwiczenia rozluźniające mięśnie(joga mały palców</a:t>
            </a:r>
          </a:p>
          <a:p>
            <a:pPr marL="0" indent="0">
              <a:buNone/>
            </a:pPr>
            <a:r>
              <a:rPr lang="pl-PL"/>
              <a:t>	-akupresura twarzy</a:t>
            </a:r>
          </a:p>
          <a:p>
            <a:pPr marL="0" indent="0">
              <a:buNone/>
            </a:pPr>
            <a:r>
              <a:rPr lang="pl-PL"/>
              <a:t>	-prowadzenie pozytywnego dialogu wewnętrznego</a:t>
            </a:r>
          </a:p>
        </p:txBody>
      </p:sp>
      <p:pic>
        <p:nvPicPr>
          <p:cNvPr id="5" name="Obraz 4" descr="Obraz zawierający sport, woda, osoba, gra&#10;&#10;Opis wygenerowany automatycznie">
            <a:extLst>
              <a:ext uri="{FF2B5EF4-FFF2-40B4-BE49-F238E27FC236}">
                <a16:creationId xmlns:a16="http://schemas.microsoft.com/office/drawing/2014/main" id="{450A9262-235D-4469-B936-16B0FB7E530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2565" y="4297362"/>
            <a:ext cx="3610368" cy="1805184"/>
          </a:xfrm>
          <a:prstGeom prst="rect">
            <a:avLst/>
          </a:prstGeom>
        </p:spPr>
      </p:pic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4FA34D84-73D8-495C-B688-FB81B9764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85A79F-3983-4595-8458-AC80AAC89C3C}" type="slidenum">
              <a:rPr lang="pl-PL" smtClean="0"/>
              <a:t>9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13165780"/>
      </p:ext>
    </p:extLst>
  </p:cSld>
  <p:clrMapOvr>
    <a:masterClrMapping/>
  </p:clrMapOvr>
</p:sld>
</file>

<file path=ppt/theme/theme1.xml><?xml version="1.0" encoding="utf-8"?>
<a:theme xmlns:a="http://schemas.openxmlformats.org/drawingml/2006/main" name="Smuga">
  <a:themeElements>
    <a:clrScheme name="Smuga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Smuga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muga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227</TotalTime>
  <Words>357</Words>
  <Application>Microsoft Office PowerPoint</Application>
  <PresentationFormat>Panoramiczny</PresentationFormat>
  <Paragraphs>68</Paragraphs>
  <Slides>13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13</vt:i4>
      </vt:variant>
    </vt:vector>
  </HeadingPairs>
  <TitlesOfParts>
    <vt:vector size="19" baseType="lpstr">
      <vt:lpstr>Arial</vt:lpstr>
      <vt:lpstr>Calibri</vt:lpstr>
      <vt:lpstr>Century Gothic</vt:lpstr>
      <vt:lpstr>Wingdings</vt:lpstr>
      <vt:lpstr>Wingdings 3</vt:lpstr>
      <vt:lpstr>Smuga</vt:lpstr>
      <vt:lpstr>STRES W SPORCIE</vt:lpstr>
      <vt:lpstr>SPIS TREŚCI</vt:lpstr>
      <vt:lpstr>POBUDZENIE, LĘK I STRES</vt:lpstr>
      <vt:lpstr>CZYNNIKI WYWOŁUJĄCE LĘK I STRES</vt:lpstr>
      <vt:lpstr>CZYNNIKI WYWOŁUJĄCE LĘK I STRES</vt:lpstr>
      <vt:lpstr>ZWIĄZEK POMIĘDZY POBUDZENIEM A DZIAŁANIEM</vt:lpstr>
      <vt:lpstr>ZWIĄZEK MIĘDZY LĘKIEM A WYNIKIEM SPORTOWYM</vt:lpstr>
      <vt:lpstr>TECHNIKI OPANOWYWANIA STRESU</vt:lpstr>
      <vt:lpstr>OTYLIA JĘDRZEJCZAK</vt:lpstr>
      <vt:lpstr>CRISTIANO RONALDO</vt:lpstr>
      <vt:lpstr>Prezentacja programu PowerPoint</vt:lpstr>
      <vt:lpstr>PODSUMOWANIE</vt:lpstr>
      <vt:lpstr>BIBLIOGRAFIA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STRES W SPORCIE</dc:title>
  <dc:creator>dell</dc:creator>
  <cp:lastModifiedBy>Kamil Osiński (241387)</cp:lastModifiedBy>
  <cp:revision>18</cp:revision>
  <dcterms:created xsi:type="dcterms:W3CDTF">2020-05-24T07:32:02Z</dcterms:created>
  <dcterms:modified xsi:type="dcterms:W3CDTF">2020-05-27T15:41:14Z</dcterms:modified>
</cp:coreProperties>
</file>

<file path=docProps/thumbnail.jpeg>
</file>